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</p:sldIdLst>
  <p:sldSz cx="6858000" cy="9144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 autoAdjust="0"/>
  </p:normalViewPr>
  <p:slideViewPr>
    <p:cSldViewPr>
      <p:cViewPr varScale="1">
        <p:scale>
          <a:sx n="62" d="100"/>
          <a:sy n="62" d="100"/>
        </p:scale>
        <p:origin x="-1877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754DAB-71EE-4316-95F5-0F8AFECFCC0C}" type="datetimeFigureOut">
              <a:rPr lang="zh-TW" altLang="en-US" smtClean="0"/>
              <a:t>2018/6/19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29A52-BA9E-4CE5-8135-9A88E2117A1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3548900" y="7956376"/>
            <a:ext cx="3084486" cy="1080120"/>
          </a:xfrm>
          <a:prstGeom prst="rec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歡迎院部會同仁踴躍參加</a:t>
            </a:r>
            <a:endParaRPr lang="en-US" altLang="zh-TW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敬請攜帶識別證以利登錄</a:t>
            </a:r>
            <a:endParaRPr lang="en-US" altLang="zh-TW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公務人員終身學習時數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endParaRPr lang="zh-TW" altLang="en-US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4784" y="16742"/>
            <a:ext cx="4968552" cy="201622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          </a:t>
            </a:r>
            <a:r>
              <a:rPr lang="en-US" altLang="zh-TW" dirty="0" smtClean="0">
                <a:solidFill>
                  <a:srgbClr val="002060"/>
                </a:solidFill>
              </a:rPr>
              <a:t>107</a:t>
            </a:r>
            <a:r>
              <a:rPr lang="zh-TW" altLang="en-US" dirty="0" smtClean="0">
                <a:solidFill>
                  <a:srgbClr val="002060"/>
                </a:solidFill>
              </a:rPr>
              <a:t>年第</a:t>
            </a:r>
            <a:r>
              <a:rPr lang="en-US" altLang="zh-TW" dirty="0" smtClean="0">
                <a:solidFill>
                  <a:srgbClr val="002060"/>
                </a:solidFill>
              </a:rPr>
              <a:t>1</a:t>
            </a:r>
            <a:r>
              <a:rPr lang="zh-TW" altLang="en-US" dirty="0" smtClean="0">
                <a:solidFill>
                  <a:srgbClr val="002060"/>
                </a:solidFill>
              </a:rPr>
              <a:t>次</a:t>
            </a:r>
            <a:r>
              <a:rPr lang="en-US" altLang="zh-TW" dirty="0" smtClean="0">
                <a:solidFill>
                  <a:srgbClr val="002060"/>
                </a:solidFill>
              </a:rPr>
              <a:t/>
            </a:r>
            <a:br>
              <a:rPr lang="en-US" altLang="zh-TW" dirty="0" smtClean="0">
                <a:solidFill>
                  <a:srgbClr val="002060"/>
                </a:solidFill>
              </a:rPr>
            </a:br>
            <a:r>
              <a:rPr lang="zh-TW" altLang="en-US" sz="2600" dirty="0" smtClean="0">
                <a:solidFill>
                  <a:srgbClr val="002060"/>
                </a:solidFill>
              </a:rPr>
              <a:t>「公民</a:t>
            </a:r>
            <a:r>
              <a:rPr lang="zh-TW" altLang="en-US" sz="2600" dirty="0">
                <a:solidFill>
                  <a:srgbClr val="002060"/>
                </a:solidFill>
              </a:rPr>
              <a:t>與政治</a:t>
            </a:r>
            <a:r>
              <a:rPr lang="zh-TW" altLang="en-US" sz="2600" dirty="0" smtClean="0">
                <a:solidFill>
                  <a:srgbClr val="002060"/>
                </a:solidFill>
              </a:rPr>
              <a:t>權利國際公約」及「經濟社會文化權利國際</a:t>
            </a:r>
            <a:r>
              <a:rPr lang="zh-TW" altLang="en-US" sz="2600" dirty="0">
                <a:solidFill>
                  <a:srgbClr val="002060"/>
                </a:solidFill>
              </a:rPr>
              <a:t>公約</a:t>
            </a:r>
            <a:r>
              <a:rPr lang="zh-TW" altLang="en-US" sz="2600" dirty="0" smtClean="0">
                <a:solidFill>
                  <a:srgbClr val="002060"/>
                </a:solidFill>
              </a:rPr>
              <a:t>」</a:t>
            </a:r>
            <a:r>
              <a:rPr lang="en-US" altLang="zh-TW" sz="2600" dirty="0" smtClean="0">
                <a:solidFill>
                  <a:srgbClr val="002060"/>
                </a:solidFill>
              </a:rPr>
              <a:t/>
            </a:r>
            <a:br>
              <a:rPr lang="en-US" altLang="zh-TW" sz="2600" dirty="0" smtClean="0">
                <a:solidFill>
                  <a:srgbClr val="002060"/>
                </a:solidFill>
              </a:rPr>
            </a:br>
            <a:r>
              <a:rPr lang="zh-TW" altLang="en-US" sz="2600" dirty="0" smtClean="0">
                <a:solidFill>
                  <a:srgbClr val="002060"/>
                </a:solidFill>
              </a:rPr>
              <a:t>                  </a:t>
            </a:r>
            <a:r>
              <a:rPr lang="zh-TW" altLang="en-US" sz="2400" dirty="0" smtClean="0">
                <a:solidFill>
                  <a:srgbClr val="002060"/>
                </a:solidFill>
              </a:rPr>
              <a:t>電影</a:t>
            </a:r>
            <a:r>
              <a:rPr lang="zh-TW" altLang="en-US" sz="2400" dirty="0">
                <a:solidFill>
                  <a:srgbClr val="002060"/>
                </a:solidFill>
              </a:rPr>
              <a:t>賞析</a:t>
            </a:r>
            <a:endParaRPr lang="zh-TW" altLang="en-US" sz="2800" dirty="0">
              <a:solidFill>
                <a:srgbClr val="00206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99054" y="4788024"/>
            <a:ext cx="4956694" cy="23042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不為人知真實故事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改編</a:t>
            </a:r>
            <a:endParaRPr lang="en-US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美國太空科技一舉送上世界之王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寶座</a:t>
            </a:r>
            <a:endParaRPr lang="en-US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幕後推手為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三位黑人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女性</a:t>
            </a:r>
            <a:endParaRPr lang="en-US" altLang="zh-TW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本片重現了這段重要的史實，一群非裔女性數學家，幫助美國太空總署在太空競賽中，將強勁的對手蘇聯政府比了下去，並同時讓女性及</a:t>
            </a:r>
            <a:r>
              <a:rPr lang="zh-TW" altLang="en-US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種族平權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的議題獲得發聲的機會。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457938" y="2483768"/>
            <a:ext cx="5040560" cy="208823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200" dirty="0" smtClean="0">
                <a:solidFill>
                  <a:srgbClr val="002060"/>
                </a:solidFill>
              </a:rPr>
              <a:t>日期：</a:t>
            </a:r>
            <a:r>
              <a:rPr lang="en-US" altLang="zh-TW" sz="2200" dirty="0" smtClean="0">
                <a:solidFill>
                  <a:srgbClr val="002060"/>
                </a:solidFill>
              </a:rPr>
              <a:t>107</a:t>
            </a:r>
            <a:r>
              <a:rPr lang="zh-TW" altLang="en-US" sz="2200" dirty="0" smtClean="0">
                <a:solidFill>
                  <a:srgbClr val="002060"/>
                </a:solidFill>
              </a:rPr>
              <a:t>年</a:t>
            </a:r>
            <a:r>
              <a:rPr lang="en-US" altLang="zh-TW" sz="2200" dirty="0" smtClean="0">
                <a:solidFill>
                  <a:srgbClr val="002060"/>
                </a:solidFill>
              </a:rPr>
              <a:t>6</a:t>
            </a:r>
            <a:r>
              <a:rPr lang="zh-TW" altLang="en-US" sz="2200" dirty="0" smtClean="0">
                <a:solidFill>
                  <a:srgbClr val="002060"/>
                </a:solidFill>
              </a:rPr>
              <a:t>月</a:t>
            </a:r>
            <a:r>
              <a:rPr lang="en-US" altLang="zh-TW" sz="2200" dirty="0" smtClean="0">
                <a:solidFill>
                  <a:srgbClr val="002060"/>
                </a:solidFill>
              </a:rPr>
              <a:t>26</a:t>
            </a:r>
            <a:r>
              <a:rPr lang="zh-TW" altLang="en-US" sz="2200" dirty="0" smtClean="0">
                <a:solidFill>
                  <a:srgbClr val="002060"/>
                </a:solidFill>
              </a:rPr>
              <a:t>日</a:t>
            </a:r>
            <a:r>
              <a:rPr lang="en-US" altLang="zh-TW" sz="2200" dirty="0" smtClean="0">
                <a:solidFill>
                  <a:srgbClr val="002060"/>
                </a:solidFill>
              </a:rPr>
              <a:t>(</a:t>
            </a:r>
            <a:r>
              <a:rPr lang="zh-TW" altLang="en-US" sz="2200" dirty="0" smtClean="0">
                <a:solidFill>
                  <a:srgbClr val="002060"/>
                </a:solidFill>
              </a:rPr>
              <a:t>星期二</a:t>
            </a:r>
            <a:r>
              <a:rPr lang="en-US" altLang="zh-TW" sz="22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zh-TW" altLang="en-US" sz="2200" dirty="0" smtClean="0">
                <a:solidFill>
                  <a:srgbClr val="002060"/>
                </a:solidFill>
              </a:rPr>
              <a:t>時間：下午</a:t>
            </a:r>
            <a:r>
              <a:rPr lang="en-US" altLang="zh-TW" sz="2200" dirty="0" smtClean="0">
                <a:solidFill>
                  <a:srgbClr val="002060"/>
                </a:solidFill>
              </a:rPr>
              <a:t>1</a:t>
            </a:r>
            <a:r>
              <a:rPr lang="zh-TW" altLang="en-US" sz="2200" dirty="0" smtClean="0">
                <a:solidFill>
                  <a:srgbClr val="002060"/>
                </a:solidFill>
              </a:rPr>
              <a:t>：</a:t>
            </a:r>
            <a:r>
              <a:rPr lang="en-US" altLang="zh-TW" sz="2200" dirty="0" smtClean="0">
                <a:solidFill>
                  <a:srgbClr val="002060"/>
                </a:solidFill>
              </a:rPr>
              <a:t>30</a:t>
            </a:r>
            <a:r>
              <a:rPr lang="zh-TW" altLang="en-US" sz="2200" dirty="0" smtClean="0">
                <a:solidFill>
                  <a:srgbClr val="002060"/>
                </a:solidFill>
              </a:rPr>
              <a:t>至</a:t>
            </a:r>
            <a:r>
              <a:rPr lang="en-US" altLang="zh-TW" sz="2200" dirty="0" smtClean="0">
                <a:solidFill>
                  <a:srgbClr val="002060"/>
                </a:solidFill>
              </a:rPr>
              <a:t>4</a:t>
            </a:r>
            <a:r>
              <a:rPr lang="zh-TW" altLang="en-US" sz="2200" dirty="0" smtClean="0">
                <a:solidFill>
                  <a:srgbClr val="002060"/>
                </a:solidFill>
              </a:rPr>
              <a:t>：</a:t>
            </a:r>
            <a:r>
              <a:rPr lang="en-US" altLang="zh-TW" sz="2200" dirty="0" smtClean="0">
                <a:solidFill>
                  <a:srgbClr val="002060"/>
                </a:solidFill>
              </a:rPr>
              <a:t>30</a:t>
            </a:r>
          </a:p>
          <a:p>
            <a:r>
              <a:rPr lang="zh-TW" altLang="en-US" sz="2200" dirty="0" smtClean="0">
                <a:solidFill>
                  <a:srgbClr val="002060"/>
                </a:solidFill>
              </a:rPr>
              <a:t>地點：本院</a:t>
            </a:r>
            <a:r>
              <a:rPr lang="en-US" altLang="zh-TW" sz="2200" dirty="0" smtClean="0">
                <a:solidFill>
                  <a:srgbClr val="002060"/>
                </a:solidFill>
              </a:rPr>
              <a:t>1</a:t>
            </a:r>
            <a:r>
              <a:rPr lang="zh-TW" altLang="en-US" sz="2200" dirty="0" smtClean="0">
                <a:solidFill>
                  <a:srgbClr val="002060"/>
                </a:solidFill>
              </a:rPr>
              <a:t>樓多媒體會議室</a:t>
            </a:r>
            <a:endParaRPr lang="en-US" altLang="zh-TW" sz="2200" dirty="0" smtClean="0">
              <a:solidFill>
                <a:srgbClr val="002060"/>
              </a:solidFill>
            </a:endParaRPr>
          </a:p>
          <a:p>
            <a:r>
              <a:rPr lang="zh-TW" altLang="en-US" sz="2200" dirty="0" smtClean="0">
                <a:solidFill>
                  <a:srgbClr val="002060"/>
                </a:solidFill>
              </a:rPr>
              <a:t>影片：關鍵少數  </a:t>
            </a:r>
            <a:r>
              <a:rPr lang="en-US" altLang="zh-TW" sz="2200" dirty="0" smtClean="0">
                <a:solidFill>
                  <a:srgbClr val="002060"/>
                </a:solidFill>
              </a:rPr>
              <a:t>Hidden </a:t>
            </a:r>
            <a:r>
              <a:rPr lang="en-US" altLang="zh-TW" sz="2200" dirty="0">
                <a:solidFill>
                  <a:srgbClr val="002060"/>
                </a:solidFill>
              </a:rPr>
              <a:t>Figures</a:t>
            </a:r>
          </a:p>
          <a:p>
            <a:r>
              <a:rPr lang="zh-TW" altLang="en-US" sz="2200" dirty="0" smtClean="0">
                <a:solidFill>
                  <a:srgbClr val="002060"/>
                </a:solidFill>
              </a:rPr>
              <a:t>導讀人：陳宜倩</a:t>
            </a:r>
            <a:r>
              <a:rPr lang="en-US" altLang="zh-TW" sz="2200" dirty="0" smtClean="0">
                <a:solidFill>
                  <a:srgbClr val="002060"/>
                </a:solidFill>
              </a:rPr>
              <a:t>(</a:t>
            </a:r>
            <a:r>
              <a:rPr lang="zh-TW" altLang="en-US" sz="2200" dirty="0" smtClean="0">
                <a:solidFill>
                  <a:srgbClr val="002060"/>
                </a:solidFill>
              </a:rPr>
              <a:t>世新大學性別研究所教授</a:t>
            </a:r>
            <a:r>
              <a:rPr lang="en-US" altLang="zh-TW" sz="2200" dirty="0" smtClean="0">
                <a:solidFill>
                  <a:srgbClr val="002060"/>
                </a:solidFill>
              </a:rPr>
              <a:t>)</a:t>
            </a:r>
          </a:p>
          <a:p>
            <a:endParaRPr lang="zh-TW" altLang="en-US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8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solidFill>
          <a:srgbClr val="FFC0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a:spPr>
      <a:bodyPr vert="horz">
        <a:normAutofit/>
      </a:bodyPr>
      <a:lstStyle>
        <a:defPPr>
          <a:defRPr dirty="0" smtClean="0">
            <a:solidFill>
              <a:srgbClr val="002060"/>
            </a:solidFill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</TotalTime>
  <Words>144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壁窗</vt:lpstr>
      <vt:lpstr>          107年第1次 「公民與政治權利國際公約」及「經濟社會文化權利國際公約」                   電影賞析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107年第1次 「公民與政治權利國際公約」及「經濟社會文化權利國際公約」                   電影賞析</dc:title>
  <dc:creator>c351</dc:creator>
  <cp:lastModifiedBy>c351</cp:lastModifiedBy>
  <cp:revision>12</cp:revision>
  <cp:lastPrinted>2018-06-19T03:26:08Z</cp:lastPrinted>
  <dcterms:created xsi:type="dcterms:W3CDTF">2018-06-19T00:23:04Z</dcterms:created>
  <dcterms:modified xsi:type="dcterms:W3CDTF">2018-06-19T03:30:21Z</dcterms:modified>
</cp:coreProperties>
</file>